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1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15TH ST / ENFIELD RD
Intersection ID: 5155383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15TH ST / ENFIELD RD
Intersection ID: 5155383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1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15TH ST / ENFIELD RD
Intersection ID: 5155383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21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15TH ST / ENFIELD RD
Intersection ID: 5155383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